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/>
    <p:restoredTop sz="94737"/>
  </p:normalViewPr>
  <p:slideViewPr>
    <p:cSldViewPr snapToGrid="0" snapToObjects="1">
      <p:cViewPr varScale="1">
        <p:scale>
          <a:sx n="132" d="100"/>
          <a:sy n="132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53254-CA25-E84F-8CAA-F94FB3F74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DE2DB7-523D-3F42-8FAB-0903B06F09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66891-2357-7749-A35D-0C2CBC35C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F4371-CE76-C147-BC48-B2E589F45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C6EFA-DE60-1242-9E17-B072F8CB8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318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DB0D2-516F-9A47-89F4-B31C92F8D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DAFD8-1A18-C249-9F4A-0B65DE01A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91393-8DE7-3347-B0F3-8CE02E1F5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C270C-C50A-D94D-BFA9-22984BE3D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FC934-2754-3044-B200-12924BAD3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26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54C611-2E53-934D-8E90-B472DFE33E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CA8DE5-28C2-B542-BCC1-2E7AFD0BA3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D945F-F7B7-2240-A661-8240D0032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FC240-B03A-1040-AA2E-1208CF598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569D5-B3EE-F84C-9D71-65DE0637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161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48E64-8C80-4847-84EA-6D6FDD6F1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D6C58-C4DA-5F46-94A6-AD41E8BB4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C8BED-1BBB-4E4E-95B0-AAC3428C8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2B51A-D815-994D-824C-EB28BB2C5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AA5E7-FE2B-0241-AC03-2405EFA1B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38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A92DD-5719-C449-A839-0B3A25433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6D0EE-60C6-854C-B95A-8F145BEF59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AF9A1-E77F-7547-9BB1-3577629FA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8B1CF-563F-274E-9CE5-7B0682264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7139E-E7BF-E84F-8500-A8FA32CBD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281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BB18-7036-AB49-85EA-2BB60EE4F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FA20D-59DB-9840-BEA6-C171B350CA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36921-9ECB-8042-8C31-33CC99E316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54467-09D8-524E-AF34-06F494E7F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9D9929-B301-E041-AFA7-8257B4FF1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873F8-6860-774B-86A6-C727C3D6C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423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4C635-9772-1042-9501-10877E285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99056-CD96-C749-ABEA-918F931B3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BE70E7-78A4-104E-A0CD-A7FC3B023C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7C3406-E5BD-1449-9B40-8BD0BCA76B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C21F03-184A-444B-AF0A-F76F5F45EE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5641FE-F99E-3143-B6AE-4B8BE1492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1FAF34-83E1-3C45-99C4-8EF88058D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6C688C-518D-DE4C-9940-D48265294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02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0168D-47E6-4A46-A628-D0BD8392D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896ED1-2D53-D240-AA56-655897FB8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3CD1D1-9465-2546-8D07-E325DD07A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E5762-EB83-9F4B-A711-1FFCA0182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32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EC0D1C-1A1F-9B4F-AD0D-F77A51846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2FE3A0-13DD-334E-8D1D-10280DD3D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25AE4-2157-B340-9826-BEEA3C387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25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017A-81AB-F54A-9203-F9150D280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58ACC-18D6-DC4D-B821-08DC2CC9D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17412-A670-114F-BD21-19811B922E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579D79-82FC-C14D-9C61-6EE6CF983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8F37B-7990-1844-B3A5-38E524EE2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6BC518-7EE5-1F47-BCFF-90FD882F1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456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CEB57-817A-9B4F-A2F0-92434F17C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C3E324-08F7-674B-83AE-51746D5B58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61131C-B15A-5346-83BA-8C7EA26DB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6302B-D2E2-FD4C-AB8E-4BCE43A14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9E70C6-94C3-E841-B010-1A515761D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B9E43-96F7-FD4F-8D74-8997B29E8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59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56DF13-9C8A-C04A-B751-E8620979C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1843B-0101-7C44-8E18-C01172338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BE6E5-AB87-8242-A58F-686F87A9A9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8FA4A-1AD6-4F42-A581-DF1747903967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49D2C3-92D7-CC49-8D27-840B181189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8A6E9-886E-4045-91F3-EEEACAFACA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4DE10-69CC-2648-8914-79F17FFB2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871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A8128-1A28-7F42-A038-351CA7CB34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A4863F-A066-F84B-A903-CE6772EC0A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4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739EB3C-229D-8B43-BDA8-AB9E12185899}"/>
              </a:ext>
            </a:extLst>
          </p:cNvPr>
          <p:cNvGrpSpPr/>
          <p:nvPr/>
        </p:nvGrpSpPr>
        <p:grpSpPr>
          <a:xfrm>
            <a:off x="843408" y="1372162"/>
            <a:ext cx="9872820" cy="4113675"/>
            <a:chOff x="843408" y="1372162"/>
            <a:chExt cx="9872820" cy="411367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DD84A9-3DF7-564B-B7B8-678319E10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3408" y="1372162"/>
              <a:ext cx="9872820" cy="411367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7CC53E1-5639-C144-A83C-D07642034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43462" y="1833622"/>
              <a:ext cx="1135605" cy="99365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FF59F6C-7E6B-0C43-8B12-DD75A1352A33}"/>
                </a:ext>
              </a:extLst>
            </p:cNvPr>
            <p:cNvSpPr/>
            <p:nvPr/>
          </p:nvSpPr>
          <p:spPr>
            <a:xfrm>
              <a:off x="3465095" y="2213810"/>
              <a:ext cx="866851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0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rPr>
                <a:t>For loop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4187A2E-520F-3743-9E47-CBE68B7AB739}"/>
                </a:ext>
              </a:extLst>
            </p:cNvPr>
            <p:cNvSpPr/>
            <p:nvPr/>
          </p:nvSpPr>
          <p:spPr>
            <a:xfrm>
              <a:off x="5604278" y="2213810"/>
              <a:ext cx="866851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0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rPr>
                <a:t>apply family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3589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3753</TotalTime>
  <Words>4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JAHANPOUR, EHSAN J [AG/1005]</dc:creator>
  <cp:lastModifiedBy>JAHANPOUR, EHSAN J [AG/1005]</cp:lastModifiedBy>
  <cp:revision>2</cp:revision>
  <dcterms:created xsi:type="dcterms:W3CDTF">2020-01-11T01:04:12Z</dcterms:created>
  <dcterms:modified xsi:type="dcterms:W3CDTF">2020-01-13T15:38:11Z</dcterms:modified>
</cp:coreProperties>
</file>

<file path=docProps/thumbnail.jpeg>
</file>